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119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1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40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19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7032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5611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09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4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/>
            </a:r>
            <a:br>
              <a:rPr lang="el-GR" sz="4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</a:br>
            <a:r>
              <a:rPr lang="el-GR" sz="4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</a:t>
            </a:r>
            <a:r>
              <a:rPr lang="el-GR" sz="4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Επανδρωμένα Εναέρια Οχήματα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3786190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Πώς δουλεύουν τα </a:t>
            </a:r>
            <a:r>
              <a:rPr lang="en-US" sz="3000" b="1" spc="300" dirty="0" err="1" smtClean="0">
                <a:solidFill>
                  <a:srgbClr val="54BC9B"/>
                </a:solidFill>
              </a:rPr>
              <a:t>Quadcopters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3372" y="1142984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4000" dirty="0" smtClean="0">
                <a:solidFill>
                  <a:schemeClr val="bg1"/>
                </a:solidFill>
              </a:rPr>
              <a:t>Πώς δουλεύουν τα </a:t>
            </a:r>
            <a:r>
              <a:rPr lang="el-GR" sz="4000" dirty="0" err="1" smtClean="0">
                <a:solidFill>
                  <a:schemeClr val="bg1"/>
                </a:solidFill>
              </a:rPr>
              <a:t>Quadcopters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707985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/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smtClean="0">
                <a:solidFill>
                  <a:srgbClr val="54BC9B"/>
                </a:solidFill>
              </a:rPr>
              <a:t>Προκειμένου να </a:t>
            </a:r>
            <a:r>
              <a:rPr lang="el-GR" sz="3000" b="1" spc="100" dirty="0" smtClean="0">
                <a:solidFill>
                  <a:srgbClr val="54BC9B"/>
                </a:solidFill>
              </a:rPr>
              <a:t>πετάξει ένα </a:t>
            </a:r>
            <a:r>
              <a:rPr lang="en-US" sz="3000" b="1" spc="100" dirty="0" smtClean="0">
                <a:solidFill>
                  <a:srgbClr val="54BC9B"/>
                </a:solidFill>
              </a:rPr>
              <a:t>Drone</a:t>
            </a:r>
            <a:r>
              <a:rPr lang="el-GR" sz="3000" b="1" spc="100" dirty="0" smtClean="0">
                <a:solidFill>
                  <a:srgbClr val="54BC9B"/>
                </a:solidFill>
              </a:rPr>
              <a:t>,</a:t>
            </a:r>
            <a:r>
              <a:rPr lang="en-US" sz="3000" b="1" spc="100" dirty="0" smtClean="0">
                <a:solidFill>
                  <a:srgbClr val="54BC9B"/>
                </a:solidFill>
              </a:rPr>
              <a:t> </a:t>
            </a:r>
            <a:r>
              <a:rPr lang="el-GR" sz="3000" b="1" spc="100" dirty="0" smtClean="0">
                <a:solidFill>
                  <a:srgbClr val="54BC9B"/>
                </a:solidFill>
              </a:rPr>
              <a:t>και πιο </a:t>
            </a:r>
            <a:r>
              <a:rPr lang="el-GR" sz="3000" b="1" spc="100" dirty="0" smtClean="0">
                <a:solidFill>
                  <a:srgbClr val="54BC9B"/>
                </a:solidFill>
              </a:rPr>
              <a:t>ειδικά ένα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quadcopter</a:t>
            </a:r>
            <a:r>
              <a:rPr lang="el-GR" sz="3000" b="1" spc="100" dirty="0" smtClean="0">
                <a:solidFill>
                  <a:srgbClr val="54BC9B"/>
                </a:solidFill>
              </a:rPr>
              <a:t>, θα πρέπει να </a:t>
            </a:r>
            <a:r>
              <a:rPr lang="el-GR" sz="3000" b="1" spc="100" dirty="0" smtClean="0">
                <a:solidFill>
                  <a:srgbClr val="54BC9B"/>
                </a:solidFill>
              </a:rPr>
              <a:t>διαθέτει </a:t>
            </a:r>
            <a:r>
              <a:rPr lang="el-GR" sz="3000" b="1" spc="100" dirty="0" smtClean="0">
                <a:solidFill>
                  <a:srgbClr val="54BC9B"/>
                </a:solidFill>
              </a:rPr>
              <a:t>τέσσερις κύριους ελέγχους: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roll</a:t>
            </a:r>
            <a:r>
              <a:rPr lang="el-GR" sz="3000" b="1" spc="100" dirty="0" smtClean="0">
                <a:solidFill>
                  <a:srgbClr val="54BC9B"/>
                </a:solidFill>
              </a:rPr>
              <a:t>,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pitch</a:t>
            </a:r>
            <a:r>
              <a:rPr lang="el-GR" sz="3000" b="1" spc="100" dirty="0" smtClean="0">
                <a:solidFill>
                  <a:srgbClr val="54BC9B"/>
                </a:solidFill>
              </a:rPr>
              <a:t>,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yaw</a:t>
            </a:r>
            <a:r>
              <a:rPr lang="el-GR" sz="3000" b="1" spc="100" dirty="0" smtClean="0">
                <a:solidFill>
                  <a:srgbClr val="54BC9B"/>
                </a:solidFill>
              </a:rPr>
              <a:t>, </a:t>
            </a:r>
            <a:r>
              <a:rPr lang="en-US" sz="3000" b="1" spc="100" dirty="0" smtClean="0">
                <a:solidFill>
                  <a:srgbClr val="54BC9B"/>
                </a:solidFill>
              </a:rPr>
              <a:t>throttle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Πώς </a:t>
            </a:r>
            <a:r>
              <a:rPr lang="el-G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δουλεύουν τα </a:t>
            </a:r>
            <a:r>
              <a:rPr lang="pt-B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Quadcopters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1600" y="2059208"/>
            <a:ext cx="18853003" cy="4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2640805"/>
              </p:ext>
            </p:extLst>
          </p:nvPr>
        </p:nvGraphicFramePr>
        <p:xfrm>
          <a:off x="971600" y="1916832"/>
          <a:ext cx="7123141" cy="4155165"/>
        </p:xfrm>
        <a:graphic>
          <a:graphicData uri="http://schemas.openxmlformats.org/presentationml/2006/ole">
            <p:oleObj spid="_x0000_s1031" r:id="rId4" imgW="6286823" imgH="3670489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128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Roll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1196752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pc="100" dirty="0" smtClean="0">
                <a:solidFill>
                  <a:srgbClr val="54BC9B"/>
                </a:solidFill>
              </a:rPr>
              <a:t>Μετακινεί το </a:t>
            </a:r>
            <a:r>
              <a:rPr lang="el-GR" sz="2400" b="1" spc="100" dirty="0" err="1" smtClean="0">
                <a:solidFill>
                  <a:srgbClr val="54BC9B"/>
                </a:solidFill>
              </a:rPr>
              <a:t>quadcopter</a:t>
            </a:r>
            <a:r>
              <a:rPr lang="el-GR" sz="2400" b="1" spc="100" dirty="0" smtClean="0">
                <a:solidFill>
                  <a:srgbClr val="54BC9B"/>
                </a:solidFill>
              </a:rPr>
              <a:t> προς τα αριστερά ή τα δεξιά. Αυτό γίνεται με το πάτημα του δεξιού ραβδιού στον πομπό σας προς τα αριστερά ή προς τα δεξιά.</a:t>
            </a:r>
            <a:endParaRPr lang="pt-BR" sz="2400" b="1" spc="100" dirty="0">
              <a:solidFill>
                <a:srgbClr val="54BC9B"/>
              </a:solidFill>
            </a:endParaRPr>
          </a:p>
          <a:p>
            <a:endParaRPr lang="pt-BR" sz="2400" b="1" spc="100" dirty="0" smtClean="0">
              <a:solidFill>
                <a:srgbClr val="54BC9B"/>
              </a:solidFill>
            </a:endParaRPr>
          </a:p>
          <a:p>
            <a:endParaRPr lang="el-GR" sz="3000" b="1" spc="100" dirty="0" smtClean="0">
              <a:solidFill>
                <a:srgbClr val="54BC9B"/>
              </a:solidFill>
            </a:endParaRPr>
          </a:p>
          <a:p>
            <a:endParaRPr lang="el-G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Ονομάζεται </a:t>
            </a:r>
            <a:r>
              <a:rPr lang="el-GR" sz="3000" b="1" spc="100" dirty="0" smtClean="0">
                <a:solidFill>
                  <a:srgbClr val="54BC9B"/>
                </a:solidFill>
              </a:rPr>
              <a:t>"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roll</a:t>
            </a:r>
            <a:r>
              <a:rPr lang="el-GR" sz="3000" b="1" spc="100" dirty="0" smtClean="0">
                <a:solidFill>
                  <a:srgbClr val="54BC9B"/>
                </a:solidFill>
              </a:rPr>
              <a:t>" επειδή κυλά κυριολεκτικά το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quadcopter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2831588"/>
            <a:ext cx="6984776" cy="23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28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Pitch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Pitch </a:t>
            </a:r>
            <a:r>
              <a:rPr lang="el-GR" sz="3000" b="1" spc="100" dirty="0" smtClean="0">
                <a:solidFill>
                  <a:srgbClr val="54BC9B"/>
                </a:solidFill>
              </a:rPr>
              <a:t>είναι η κίνηση του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quadcopter</a:t>
            </a:r>
            <a:r>
              <a:rPr lang="el-GR" sz="3000" b="1" spc="100" dirty="0" smtClean="0">
                <a:solidFill>
                  <a:srgbClr val="54BC9B"/>
                </a:solidFill>
              </a:rPr>
              <a:t> είτε προς τα εμπρός είτε προς τα πίσω. Αυτό γίνεται πιέζοντας το δεξιό </a:t>
            </a:r>
            <a:r>
              <a:rPr lang="el-GR" sz="3000" b="1" spc="100" dirty="0" smtClean="0">
                <a:solidFill>
                  <a:srgbClr val="54BC9B"/>
                </a:solidFill>
              </a:rPr>
              <a:t>μοχλό </a:t>
            </a:r>
            <a:r>
              <a:rPr lang="el-GR" sz="3000" b="1" spc="100" dirty="0" smtClean="0">
                <a:solidFill>
                  <a:srgbClr val="54BC9B"/>
                </a:solidFill>
              </a:rPr>
              <a:t>στον πομπό προς τα εμπρός ή προς τα πίσω.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7120" y="3429000"/>
            <a:ext cx="1781175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5218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Yaw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pc="100" dirty="0" err="1" smtClean="0">
                <a:solidFill>
                  <a:srgbClr val="54BC9B"/>
                </a:solidFill>
              </a:rPr>
              <a:t>Yaw</a:t>
            </a:r>
            <a:r>
              <a:rPr lang="el-GR" sz="2400" b="1" spc="100" dirty="0" smtClean="0">
                <a:solidFill>
                  <a:srgbClr val="54BC9B"/>
                </a:solidFill>
              </a:rPr>
              <a:t> είναι η απόκλιση / περιστροφή της κεφαλής του </a:t>
            </a:r>
            <a:r>
              <a:rPr lang="el-GR" sz="2400" b="1" spc="100" dirty="0" err="1" smtClean="0">
                <a:solidFill>
                  <a:srgbClr val="54BC9B"/>
                </a:solidFill>
              </a:rPr>
              <a:t>quadcopter</a:t>
            </a:r>
            <a:r>
              <a:rPr lang="el-GR" sz="2400" b="1" spc="100" dirty="0" smtClean="0">
                <a:solidFill>
                  <a:srgbClr val="54BC9B"/>
                </a:solidFill>
              </a:rPr>
              <a:t> είτε προς τα δεξιά είτε προς τα αριστερά. Με άλλα λόγια, περιστρέφει το </a:t>
            </a:r>
            <a:r>
              <a:rPr lang="el-GR" sz="2400" b="1" spc="100" dirty="0" err="1" smtClean="0">
                <a:solidFill>
                  <a:srgbClr val="54BC9B"/>
                </a:solidFill>
              </a:rPr>
              <a:t>quadcopter</a:t>
            </a:r>
            <a:r>
              <a:rPr lang="el-GR" sz="2400" b="1" spc="100" dirty="0" smtClean="0">
                <a:solidFill>
                  <a:srgbClr val="54BC9B"/>
                </a:solidFill>
              </a:rPr>
              <a:t> δεξιόστροφα ή αριστερόστροφα.</a:t>
            </a:r>
            <a:endParaRPr lang="pt-BR" sz="24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0956" y="3337643"/>
            <a:ext cx="4602088" cy="294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75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Throttle</a:t>
            </a:r>
            <a:r>
              <a:rPr lang="el-GR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 (Γκάζι)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spc="100" dirty="0" smtClean="0">
                <a:solidFill>
                  <a:srgbClr val="54BC9B"/>
                </a:solidFill>
              </a:rPr>
              <a:t>Το γκάζι δίνει στους έλικες </a:t>
            </a:r>
            <a:r>
              <a:rPr lang="el-GR" sz="2800" b="1" spc="100" dirty="0" smtClean="0">
                <a:solidFill>
                  <a:srgbClr val="54BC9B"/>
                </a:solidFill>
              </a:rPr>
              <a:t>αρκετή </a:t>
            </a:r>
            <a:r>
              <a:rPr lang="el-GR" sz="2800" b="1" spc="100" dirty="0" smtClean="0">
                <a:solidFill>
                  <a:srgbClr val="54BC9B"/>
                </a:solidFill>
              </a:rPr>
              <a:t>δύναμη για να </a:t>
            </a:r>
            <a:r>
              <a:rPr lang="el-GR" sz="2800" b="1" spc="100" dirty="0" smtClean="0">
                <a:solidFill>
                  <a:srgbClr val="54BC9B"/>
                </a:solidFill>
              </a:rPr>
              <a:t>πετάξει και </a:t>
            </a:r>
            <a:r>
              <a:rPr lang="el-GR" sz="2800" b="1" spc="100" dirty="0" smtClean="0">
                <a:solidFill>
                  <a:srgbClr val="54BC9B"/>
                </a:solidFill>
              </a:rPr>
              <a:t>επιτρέπει τη μετατόπιση του τροχού προς τα πάνω και προς τα κάτω κατακόρυφα.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9786" y="3308427"/>
            <a:ext cx="3144428" cy="295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41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tângulo 3"/>
          <p:cNvSpPr/>
          <p:nvPr/>
        </p:nvSpPr>
        <p:spPr>
          <a:xfrm>
            <a:off x="1869465" y="764704"/>
            <a:ext cx="5405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Roll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vs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Pitch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vs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Yaw</a:t>
            </a:r>
            <a:endParaRPr lang="pt-BR" sz="36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4685" y="1748605"/>
            <a:ext cx="5806977" cy="43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64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171</Words>
  <Application>Microsoft Macintosh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32</cp:revision>
  <dcterms:created xsi:type="dcterms:W3CDTF">2017-03-08T21:43:37Z</dcterms:created>
  <dcterms:modified xsi:type="dcterms:W3CDTF">2018-01-29T21:13:39Z</dcterms:modified>
</cp:coreProperties>
</file>